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two large pediatric cohorts (n=997), we evaluated the relationship between 77 quantified sphingolipid metabolites and clinical asthma outcomes, taking into account significant asthma risk factors relevant to this pathway.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found that overall elevations in sphingolipids appeared deleterious; elevations in ceramides were uniquely associated with increases in asthma risk factors only, while elevations in asthma phenotypes were associated with recycling sphingolipids.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Modifying asthma risk factors may play an essential role in regulating sphingolipid homeostasis via ceramides to affect asthma.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1P, 1-phosphate;  COPSAC, The Copenhagen Prospective Study on Asthma in Childhood; </a:t>
            </a:r>
            <a:r>
              <a:rPr lang="en-US" sz="18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ORMDL3,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ORM1-like protein 3; SNP, single nucleotide polymorphism; VDAART, The Vitamin D Antenatal Asthma Reduction Trial; </a:t>
            </a:r>
            <a:r>
              <a:rPr lang="en-US" sz="180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Vit.D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serum vitamin D levels measured at age 6 years.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79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Sphingolipid classes and the interrelationship with pediatric asthma risk factors and clinical asthma phenotypes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Yulu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Chen,  Antonio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Pei Zhang,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Mengna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Huang,  Rachel S. Kelly, 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pages:404-418 </a:t>
            </a: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https://doi.org/10.1111/all.15942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91</cp:revision>
  <cp:lastPrinted>2019-03-05T14:03:58Z</cp:lastPrinted>
  <dcterms:created xsi:type="dcterms:W3CDTF">2019-03-05T14:03:40Z</dcterms:created>
  <dcterms:modified xsi:type="dcterms:W3CDTF">2024-02-02T19:46:14Z</dcterms:modified>
</cp:coreProperties>
</file>