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1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investigates the effect of chronic perinatal exposure to food-grade titanium dioxide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fg-TiO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2), a common food additive.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Chronic perinatal exposure to food-grade TiO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(E171)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realistic human doses led to an increased propensity to develop food allergy and an altered induction of oral tolerance in male progeny.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Chronic perinatal exposure to E171 alters the establishment of the different components of intestinal homeostasis in early life in male progeny,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i.e.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epithelial barrier function, immune system maturation, and microbiota composition, associated with the alteration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systemic immunity and metabolism.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actin beta; Actc1, actin alpha cardiac muscle 1; Actn2, actin alpha 2;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conventional dendritic cells; Ctnna1, catenin 1; fg-TiO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food-grade titanium dioxide;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Jcad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junctional cadherin 5 associated; mMCP1, mouse mast cell protease; NK, natural killer;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Ocln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occludin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Th, T helper. 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799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Long-term exposure from perinatal life to food-grade TiO</a:t>
            </a:r>
            <a:r>
              <a:rPr lang="en-US" sz="4800" b="1" baseline="-25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alters intestinal homeostasis and predisposes to food allergy in young mice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Mohammad Issa,  Chloé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Michaudel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Marine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Guinot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Marta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Grauso-Culetto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Blanche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Guillon</a:t>
            </a:r>
            <a:r>
              <a:rPr lang="en-US" sz="480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0" dirty="0">
                <a:solidFill>
                  <a:srgbClr val="204894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 al.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6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pages:471-484</a:t>
            </a: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https://doi.org/10.1111/all.15960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91</cp:revision>
  <cp:lastPrinted>2019-03-05T14:03:58Z</cp:lastPrinted>
  <dcterms:created xsi:type="dcterms:W3CDTF">2019-03-05T14:03:40Z</dcterms:created>
  <dcterms:modified xsi:type="dcterms:W3CDTF">2024-02-02T19:54:11Z</dcterms:modified>
</cp:coreProperties>
</file>