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408101"/>
            <a:ext cx="23235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EAACI and John Wiley and Sons A/S. Published by John Wiley and Sons Ltd.</a:t>
            </a:r>
            <a:endParaRPr lang="en-US" sz="44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Phase 1 trial supports safety and mechanism of action of </a:t>
            </a:r>
            <a:r>
              <a:rPr lang="en-US" sz="4800" b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peptide immunotherapy for 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peanut allergy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Astrid L.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Voskamp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Sugandhika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Khosa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Tracy Phan,  Hannah A.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DeBerg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480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i="0" dirty="0">
                <a:solidFill>
                  <a:srgbClr val="204894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et al.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65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 485-498</a:t>
            </a:r>
          </a:p>
          <a:p>
            <a:pPr algn="ctr"/>
            <a:r>
              <a:rPr lang="en-US" sz="36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https://doi.org/10.1111/all.15966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90</cp:revision>
  <cp:lastPrinted>2019-03-05T14:03:58Z</cp:lastPrinted>
  <dcterms:created xsi:type="dcterms:W3CDTF">2019-03-05T14:03:40Z</dcterms:created>
  <dcterms:modified xsi:type="dcterms:W3CDTF">2024-02-02T19:55:27Z</dcterms:modified>
</cp:coreProperties>
</file>