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In preventive mode, 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Triamcinolone acetonide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(TA) transiently inhibits the infiltration of effector T cells and the accumulation of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upon hapten challenge.</a:t>
            </a:r>
            <a:endParaRPr lang="en-CH" sz="1800" dirty="0">
              <a:effectLst/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In curative mode, TA blocks skin inflammation but it fails to prevent the formation of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In a proactive mode, TA has no effect on the maintenance of skin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, but transiently inhibits their reactivation program upon allergen re-exposure. Specific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progressively regain proliferative functions upon TA discontinuation and the persistence of hapten moieties, and expand in the tissue. This leads to exaggerated iterative flare-up reactions.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R="158750"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Abbreviations: ACD, allergic contact dermatitis; CD8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Teff: Effector CD8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 cells;  CD8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GB" sz="1800" baseline="-25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RM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tissue resident memory CD8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 cells</a:t>
            </a:r>
            <a:endParaRPr lang="en-CH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</a:t>
            </a:r>
            <a:endParaRPr lang="en-CH" sz="1800" dirty="0">
              <a:effectLst/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1123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Topical corticosteroids inhibit allergic skin inflammation but are ineffective</a:t>
            </a:r>
            <a:endParaRPr lang="en-CH" sz="4400" dirty="0">
              <a:solidFill>
                <a:srgbClr val="204894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impeding the formation and expansion of resident memory T cells</a:t>
            </a:r>
          </a:p>
          <a:p>
            <a:pPr algn="ctr">
              <a:lnSpc>
                <a:spcPct val="150000"/>
              </a:lnSpc>
            </a:pP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Emi Ono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4800" i="0" u="none" strike="noStrike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Vanina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800" i="0" u="none" strike="noStrike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Lenief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 Marine-Alexia Lefevre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 Roxane </a:t>
            </a:r>
            <a:r>
              <a:rPr lang="en-US" sz="4800" i="0" u="none" strike="noStrike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Cuzin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4800" i="0" u="none" strike="noStrike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Aurélie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800" i="0" u="none" strike="noStrike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Guironnet</a:t>
            </a:r>
            <a:r>
              <a:rPr lang="en-US" sz="4800" i="0" u="none" strike="noStrike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-Paquet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52-64</a:t>
            </a:r>
          </a:p>
          <a:p>
            <a:pPr algn="ctr"/>
            <a:r>
              <a:rPr lang="en-US" sz="14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https://doi.org/10.1111/all.15819</a:t>
            </a:r>
            <a:endParaRPr lang="en-CH" sz="44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85</cp:revision>
  <cp:lastPrinted>2019-03-05T14:03:58Z</cp:lastPrinted>
  <dcterms:created xsi:type="dcterms:W3CDTF">2019-03-05T14:03:40Z</dcterms:created>
  <dcterms:modified xsi:type="dcterms:W3CDTF">2024-01-10T14:22:29Z</dcterms:modified>
</cp:coreProperties>
</file>