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CD4+ and CD8+ T-cell hepatic infiltration is detected in a biopsy from a patient with NSAID-induced liver injury.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naproxen metabolite,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desmethyl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naproxen, activates T-cells from patients with naproxen-induced liver injury. 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Whilst bioactivation at the carboxylate group is widely hypothesised to be pathogenic for NSAID induced liver injury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we found no evidence of this with naproxen.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HLA, human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leukocyte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antigen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IFN, interferon; IL,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interleukin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NSAID, non-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steroidal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anti-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inflammatory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 with Naproxen-Induced Liver Injury Display T-cell Memory Responses Towards an Oxidative (S) O-</a:t>
            </a:r>
            <a:r>
              <a:rPr lang="en-GB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Desmethyl</a:t>
            </a: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Naproxen Metabolite but not the Acyl Glucuronide</a:t>
            </a:r>
            <a:endParaRPr lang="en-US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Paul Thomson,  Nik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Fragkas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Laila M.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Kafu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Guruprasad P.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Aithal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M. Isabel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Lucena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 200-214</a:t>
            </a:r>
          </a:p>
          <a:p>
            <a:pPr algn="ctr"/>
            <a:r>
              <a:rPr lang="en-US" sz="3600" b="0" i="0" dirty="0">
                <a:solidFill>
                  <a:srgbClr val="76767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600" b="1" i="0" u="none" strike="noStrike" dirty="0">
                <a:solidFill>
                  <a:srgbClr val="767676"/>
                </a:solidFill>
                <a:effectLst/>
                <a:latin typeface="Open Sans" panose="020B0606030504020204" pitchFamily="34" charset="0"/>
                <a:hlinkClick r:id="rId4"/>
              </a:rPr>
              <a:t>https://doi.org/10.1111/all.15830</a:t>
            </a:r>
            <a:endParaRPr lang="en-US" sz="3600" b="0" i="0" dirty="0">
              <a:solidFill>
                <a:srgbClr val="767676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176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84</cp:revision>
  <cp:lastPrinted>2019-03-05T14:03:58Z</cp:lastPrinted>
  <dcterms:created xsi:type="dcterms:W3CDTF">2019-03-05T14:03:40Z</dcterms:created>
  <dcterms:modified xsi:type="dcterms:W3CDTF">2024-01-10T17:37:07Z</dcterms:modified>
</cp:coreProperties>
</file>