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 Unicode MS"/>
              </a:rPr>
              <a:t>This study presents a global RNA-seq intra-patient profiling of tape-strips and whole-skin biopsies in moderate-to-severe AD as compared to healthy subjects.</a:t>
            </a:r>
            <a:endParaRPr lang="en-CH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 Unicode MS"/>
              </a:rPr>
              <a:t>Although both techniques captured dysregulation of key immune genes, tape-strips showed higher FCHs for innate immunity, dendritic cell, Th2, and Th17 products, while biopsies showed higher up-regulation of Th22 associated genes and dermal cytokines.</a:t>
            </a:r>
            <a:endParaRPr lang="en-CH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 Unicode MS"/>
              </a:rPr>
              <a:t>Itch-related genes were preferentially captured by tape-strips.</a:t>
            </a:r>
            <a:endParaRPr lang="en-CH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457200"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 Unicode MS"/>
              </a:rPr>
              <a:t> </a:t>
            </a:r>
            <a:endParaRPr lang="en-CH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algn="just">
              <a:lnSpc>
                <a:spcPct val="150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AD, atopic dermatitis; AKR1C3,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aldo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-keto reductase family 1 member C3; ANXA, annexin; AOC1, amine oxidase copper containing 1; CAMP,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cathelicidin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antimicrobial peptide; CCL, C-C motif chemokine ligand; CD, cluster of differentiation; CXCR, C-X-C motif chemokine receptor; CTLA4, cytotoxic T-lymphocyte associated protein; DC, dendritic cell; DEGS2, delta 4-desaturase, sphingolipid 2; ELOVL3, ELOVL fatty acid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elongase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3; FA2H, fatty acid 2-hydroxylase; FCER1A, Fc epsilon receptor 1A; FCH, fold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chanage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FOXP3,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forkhead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box P3; GAL, galanin; GJPB, gap junction protein beta; GZMA, granzyme A; IL, interleukin; IL4RA, interleukin-4 receptor alpha chain; IFNG, interferon gamma; ITG, integrin; ITK, IL-2 inducible T cell kinase; KI67, marker of proliferation Ki-67; KLK, kallikrein related peptidase; KRT6B, keratin 6B; LCN2, lipocalin 2; MX1, MX dynamin like GTPase 1; OASL, 2'-5'-oligoadenylate synthetase like; OSM,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oncostatin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M; PI3, peptidase inhibitor 3; OX40, TNF receptor superfamily member 4;  S100A, S100 calcium binding protein A­; TRPM/V, transient receptor potential cation channel subfamily M/V member; XCL2, X-C motif chemokine ligand 2</a:t>
            </a:r>
            <a:endParaRPr lang="en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833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Intra-patient comparison of atopic dermatitis skin transcriptome shows differences between tape-strips and biopsies</a:t>
            </a:r>
            <a:endParaRPr lang="en-US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Ester Del 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Duca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Helen He,  Ying Liu,  Angel D. Pagan,  Eden David,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pages: 80-92</a:t>
            </a:r>
          </a:p>
          <a:p>
            <a:pPr algn="ctr"/>
            <a:r>
              <a:rPr lang="en-US" sz="3600" b="1" i="0" u="none" strike="noStrike" dirty="0">
                <a:effectLst/>
                <a:latin typeface="Open Sans" panose="020B0606030504020204" pitchFamily="34" charset="0"/>
                <a:hlinkClick r:id="rId4"/>
              </a:rPr>
              <a:t>https://doi.org/10.1111/all.15845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123811"/>
            <a:ext cx="19875699" cy="1311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385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88</cp:revision>
  <cp:lastPrinted>2019-03-05T14:03:58Z</cp:lastPrinted>
  <dcterms:created xsi:type="dcterms:W3CDTF">2019-03-05T14:03:40Z</dcterms:created>
  <dcterms:modified xsi:type="dcterms:W3CDTF">2024-01-11T16:41:13Z</dcterms:modified>
</cp:coreProperties>
</file>