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study assessed the longer-term potential disease-modifying effects of rupatadine, evaluated the effects of </a:t>
            </a:r>
            <a:r>
              <a:rPr lang="en-GB" sz="1800" kern="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updosing</a:t>
            </a: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compared daily vs. OD treatment in patients with CSU.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rupatadine treatment significantly improved CSU disease activity and QoL during treatment vs. OD treatment but not after discontinuation of rupatadine.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Updosing</a:t>
            </a: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rupatadine from 10 mg to 20 mg increased the number of complete responders but did not improve the overall disease activity. 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200000"/>
              </a:lnSpc>
              <a:spcAft>
                <a:spcPts val="800"/>
              </a:spcAft>
            </a:pP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CSU, chronic spontaneous urticaria; OD, on-demand;</a:t>
            </a: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QoL, quality of life; vs., versus.</a:t>
            </a:r>
            <a:endParaRPr lang="en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Efficacy and safety of on-demand versus daily rupatadine</a:t>
            </a:r>
            <a:b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kern="1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chronic spontaneous urticaria: a randomized trial</a:t>
            </a:r>
            <a:endParaRPr lang="en-CH" sz="4800" kern="1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Karsten Weller,  Ana Maria Gimenez-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Arnau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Jens Baron,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Randolf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Brehler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Marta Ferrer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93-103</a:t>
            </a:r>
          </a:p>
          <a:p>
            <a:pPr algn="ctr"/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  <a:hlinkClick r:id="rId4"/>
              </a:rPr>
              <a:t>https://doi.org/10.1111/all.15854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86</cp:revision>
  <cp:lastPrinted>2019-03-05T14:03:58Z</cp:lastPrinted>
  <dcterms:created xsi:type="dcterms:W3CDTF">2019-03-05T14:03:40Z</dcterms:created>
  <dcterms:modified xsi:type="dcterms:W3CDTF">2024-01-11T19:46:36Z</dcterms:modified>
</cp:coreProperties>
</file>