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 treatment comparison of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lanadelumab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C1-INH-IV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IQWiG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methodology was performed based on patient-level data from pivotal trials HELP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CHANGE.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drugs demonstrated a significant reduction of disease burden after adjusting for confounding variables, i.e. reduction of monthly HAE attacks.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results suggest a more favorable efficacy of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lanadelumab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C1-INH-IV in long-term prophylactic treatment of HAE.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AE, adverse events; C1-INH-IV, intravenous C1-esterase inhibitor; HAE, hereditary angioedema; IQWIG, institute for Quality and Efficiency in Health Care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Qualität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Wirtschaftlichkeit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Gesundheitswesen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Patient-level indirect treatment comparison of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lanadelumab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C1-INH-IV in hereditary angioedema patients: PATCH study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Markus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Magerl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Guido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Schiffhorst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Lena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Fanter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Gerrit Müller,  Christoph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Hirche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pages.215-224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https://doi.org/10.1111/all.15861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89</cp:revision>
  <cp:lastPrinted>2019-03-05T14:03:58Z</cp:lastPrinted>
  <dcterms:created xsi:type="dcterms:W3CDTF">2019-03-05T14:03:40Z</dcterms:created>
  <dcterms:modified xsi:type="dcterms:W3CDTF">2024-01-11T19:51:06Z</dcterms:modified>
</cp:coreProperties>
</file>