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20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8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assessed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S. aureus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skin colonization and AD outcomes across two annual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visitsin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 MPAACH cohort.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Persistent 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S. aureus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colonization is characterized by increased severity, allergic sensitization, and decreasing never-lesional 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filaggrin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expression.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Low never-lesional 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filaggrin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expression positively mediates future 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S.aureus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colonization.  Maintaining 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filaggrin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expression may be therapeutically important to halt colonization and worse AD outcomes.  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MPAACH, Mechanisms of Progression of Atopic Dermatitis to Asthma in Children; SA,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Staphylococcus aureus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SCORAD,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SCORing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Atopic Dermatitis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833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Temporal relationships between </a:t>
            </a:r>
            <a:r>
              <a:rPr lang="en-US" sz="4800" b="1" i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Staphylococcus aureus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colonization, </a:t>
            </a:r>
            <a:r>
              <a:rPr lang="en-US" sz="4800" b="1" i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filaggrin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expression, and pediatric atopic dermatitis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v-SE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Arya Dahal,  Wan Chi Chang,  Cassandra Almasri,  Elisabet Johansson,  Makenna Hurd,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pages:104-115</a:t>
            </a:r>
          </a:p>
          <a:p>
            <a:pPr algn="ctr"/>
            <a:r>
              <a:rPr lang="en-US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  <a:hlinkClick r:id="rId4"/>
              </a:rPr>
              <a:t>https://doi.org/10.1111/all.15871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171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87</cp:revision>
  <cp:lastPrinted>2019-03-05T14:03:58Z</cp:lastPrinted>
  <dcterms:created xsi:type="dcterms:W3CDTF">2019-03-05T14:03:40Z</dcterms:created>
  <dcterms:modified xsi:type="dcterms:W3CDTF">2024-01-11T19:53:56Z</dcterms:modified>
</cp:coreProperties>
</file>