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Mice that specifically lack Fn14, the receptor for TWEAK, in keratinocytes are protected from severe skin inflammation in a model of atopic dermatitis. </a:t>
            </a:r>
            <a:endParaRPr lang="en-CH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Keratinocytes are the primary target cells for the pathogenic activity of TWEAK.</a:t>
            </a:r>
            <a:endParaRPr lang="en-CH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Therapeutic antibody blocking of TWEAK is equally efficacious in reducing AD-like skin disease in mice as blockade of IL-13.</a:t>
            </a:r>
            <a:endParaRPr lang="en-CH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Abbreviations: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AD, atopic dermatitis;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, conditional knock out mice; Fn14, fibroblast growth factor-inducible 14; HDM, house dust mite; Iso, isotype; SEB, staphylococcal enterotoxin B, TWEAK, TNF-like weak inducer of apoptosis.</a:t>
            </a:r>
            <a:endParaRPr lang="en-CH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33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TWEAK inhibition is comparable to IL-13 blockade in ameliorating atopic dermatitis inflammation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Rinkesh K. Gupta,  Jacqueline Miller,  Michael Croft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116-127</a:t>
            </a:r>
          </a:p>
          <a:p>
            <a:pPr algn="ctr"/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  <a:hlinkClick r:id="rId4"/>
              </a:rPr>
              <a:t>https://doi.org/10.1111/all.15879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88</cp:revision>
  <cp:lastPrinted>2019-03-05T14:03:58Z</cp:lastPrinted>
  <dcterms:created xsi:type="dcterms:W3CDTF">2019-03-05T14:03:40Z</dcterms:created>
  <dcterms:modified xsi:type="dcterms:W3CDTF">2024-01-11T19:58:01Z</dcterms:modified>
</cp:coreProperties>
</file>