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3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This study investigates the use of electrical impedance spectroscopy to detect skin barrier dysfunction in children with AD of the CARE cohort. </a:t>
            </a:r>
            <a:endParaRPr lang="en-CH" sz="18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Based on the EIS/AD score, EIS algorithm is able to clearly differentiate healthy skin and clinically unaffected skin of 4 months to 3-year-old children with active AD.</a:t>
            </a:r>
            <a:endParaRPr lang="en-CH" sz="18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EIS/AD score is also different between healthy skin, skin of children with non-active AD (before onset or after onset of AD but without active symptoms) and active AD. </a:t>
            </a:r>
            <a:endParaRPr lang="en-CH" sz="18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Abbreviations: AD, atopic dermatitis; AUC, area under the curve; CARE, Childhood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AlleRgy</a:t>
            </a:r>
            <a:r>
              <a:rPr lang="en-US" sz="1800" kern="1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nutrition and Environment; CI, confidence interval; EIS, electrical impedance spectroscopy; EIS/AD score, the score given by the machine learning algorithm that reflects the probability that a given EIS measurement is from a child with active AD. </a:t>
            </a:r>
            <a:endParaRPr lang="en-CH" sz="18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33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kern="1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Electrical impedance spectroscopy detects skin barrier dysfunction in childhood atopic dermatitis</a:t>
            </a:r>
            <a:endParaRPr lang="en-CH" sz="4800" kern="100" dirty="0">
              <a:solidFill>
                <a:srgbClr val="204894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Mari Sasaki,  Mathilda Sundberg,  Remo Frei,  Ruth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Ferstl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Kristina N.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Heye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pages:142-152</a:t>
            </a:r>
          </a:p>
          <a:p>
            <a:pPr algn="ctr"/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  <a:hlinkClick r:id="rId4"/>
              </a:rPr>
              <a:t>https://doi.org/10.1111/all.15895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84</cp:revision>
  <cp:lastPrinted>2019-03-05T14:03:58Z</cp:lastPrinted>
  <dcterms:created xsi:type="dcterms:W3CDTF">2019-03-05T14:03:40Z</dcterms:created>
  <dcterms:modified xsi:type="dcterms:W3CDTF">2024-01-11T20:06:13Z</dcterms:modified>
</cp:coreProperties>
</file>