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20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293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VLP Peanut is a novel immunotherapeutic vaccine candidate for the treatment of peanut allergy. 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Encapsulated prokaryotic RNA is a key contributor to the immunogenicity and protective capacity of the VLP Peanut vaccine.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Antigen density of Ara h 2 on the particle surface positively correlates with the immunogenicity of the VLP Peanut vaccine.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Abbreviaitons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CuMV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cucumber mosaic virus; IgG, immunoglobulin G; KO, knock out; RNA, ribonucleic acid; TLR, toll-like receptor; TT, tetanus toxin epitope; VLP, virus-like particle; WT, wild type. 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doi.org/10.1111/all.1589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8333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Influence of antigen density and TLR ligands on preclinical efficacy</a:t>
            </a:r>
            <a:br>
              <a:rPr lang="en-GB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a VLP-based vaccine against peanut allergy</a:t>
            </a:r>
            <a:endParaRPr lang="en-CH" sz="4800" dirty="0">
              <a:solidFill>
                <a:srgbClr val="20489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b="0" i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Pascal </a:t>
            </a:r>
            <a:r>
              <a:rPr lang="en-US" sz="48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S. </a:t>
            </a:r>
            <a:r>
              <a:rPr lang="en-US" sz="4800" b="0" i="0" dirty="0" err="1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Krenger</a:t>
            </a:r>
            <a:r>
              <a:rPr lang="en-US" sz="48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,  Romano </a:t>
            </a:r>
            <a:r>
              <a:rPr lang="en-US" sz="4800" b="0" i="0" dirty="0" err="1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Josi</a:t>
            </a:r>
            <a:r>
              <a:rPr lang="en-US" sz="48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,  Jan </a:t>
            </a:r>
            <a:r>
              <a:rPr lang="en-US" sz="4800" b="0" i="0" dirty="0" err="1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Sobczak</a:t>
            </a:r>
            <a:r>
              <a:rPr lang="en-US" sz="48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,  Thalia L. C. Velazquez,  Ina </a:t>
            </a:r>
            <a:r>
              <a:rPr lang="en-US" sz="4800" b="0" i="0" dirty="0" err="1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Balke</a:t>
            </a:r>
            <a:r>
              <a:rPr lang="en-US" sz="48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,et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2024; pages:184-199</a:t>
            </a: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https://doi.org/10.1111/all.15897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182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Symbol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85</cp:revision>
  <cp:lastPrinted>2019-03-05T14:03:58Z</cp:lastPrinted>
  <dcterms:created xsi:type="dcterms:W3CDTF">2019-03-05T14:03:40Z</dcterms:created>
  <dcterms:modified xsi:type="dcterms:W3CDTF">2024-01-11T20:09:35Z</dcterms:modified>
</cp:coreProperties>
</file>