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latinLnBrk="1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This administrative observational study investigated the development of comorbidities in children with atopic dermatitis over time.</a:t>
            </a:r>
            <a:endParaRPr lang="en-CH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Tracking individuals born between 2002 and 2003 over a period of 15 years, we found that atopic dermatitis is associated with various medical conditions, including neurological, gastrointestinal, and infectious diseases, in addition to well-known allergies and mental disorders.</a:t>
            </a:r>
            <a:endParaRPr lang="en-CH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Previous comorbidities often influence the subsequent development of concurrent conditions.</a:t>
            </a:r>
            <a:endParaRPr lang="en-CH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20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20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Abbreviations: AD, atopic dermatitis; ADHD, attention deficit hyperactivity disorder; GER, gastroesophageal reflux; GI, gastrointestinal; JIA, juvenile idiopathic arthritis;   n, number; URI upper respiratory tract infection.</a:t>
            </a:r>
            <a:endParaRPr lang="en-CH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33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CH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Cascade of Atopic Dermatitis Comorbidities in Children after Birth for 15 Years</a:t>
            </a: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Ju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Hee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Kim,  Eun Lee,  Eun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Kyo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Ha, 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Jeewon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Shin,  Gi Chun Lee, 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pages:153-163</a:t>
            </a:r>
          </a:p>
          <a:p>
            <a:pPr algn="ctr"/>
            <a:r>
              <a:rPr lang="en-US" sz="3600" b="1" i="0" u="none" strike="noStrike" dirty="0">
                <a:effectLst/>
                <a:latin typeface="Open Sans" panose="020B0606030504020204" pitchFamily="34" charset="0"/>
                <a:hlinkClick r:id="rId4"/>
              </a:rPr>
              <a:t>https://doi.org/10.1111/all.15917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2024-01-12T20:49:20Z</dcterms:modified>
</cp:coreProperties>
</file>