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677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Phenotypic switches from AD to PV or vice versa can occur spontaneously or during biologic therapy (‘paradoxical reactions’) in predisposed patients (so-called ‘Flip-Flop’ (FF) patients). </a:t>
            </a:r>
            <a:endParaRPr lang="en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developed the first clinical algorithm to identify FF patients by the combination of medical history and examination criteria typical for AD and PV. </a:t>
            </a:r>
            <a:endParaRPr lang="en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validation study with 300 Caucasian patients with AD, PV and FF showed a good prediction accuracy (89.7%). The model was improved using machine learning. </a:t>
            </a:r>
            <a:endParaRPr lang="en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Abbreviations: AD, atopic dermatitis; FF, Flip-Flop; PV, psoriasis vulgaris</a:t>
            </a:r>
            <a:endParaRPr lang="en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92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258333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Development of a clinical algorithm to predict phenotypic switches between atopic dermatitis and psoriasis (the “Flip-Flop” phenomenon)</a:t>
            </a:r>
            <a:endParaRPr lang="en-CH" sz="4800" dirty="0">
              <a:solidFill>
                <a:srgbClr val="20489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4800" b="0" i="0" dirty="0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Svenja Müller,  Thomas </a:t>
            </a:r>
            <a:r>
              <a:rPr lang="en-US" sz="4800" b="0" i="0" dirty="0" err="1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Welchowski</a:t>
            </a:r>
            <a:r>
              <a:rPr lang="en-US" sz="4800" b="0" i="0" dirty="0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,  Matthias Schmid,  Laura </a:t>
            </a:r>
            <a:r>
              <a:rPr lang="en-US" sz="4800" b="0" i="0" dirty="0" err="1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Maintz</a:t>
            </a:r>
            <a:r>
              <a:rPr lang="en-US" sz="4800" b="0" i="0" dirty="0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,  Nadine Herrmann,  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2024; pages:164-173</a:t>
            </a:r>
          </a:p>
          <a:p>
            <a:pPr algn="ctr"/>
            <a:r>
              <a:rPr lang="en-US" sz="3600" b="1" i="0" u="none" strike="noStrike" dirty="0">
                <a:effectLst/>
                <a:latin typeface="Open Sans" panose="020B0606030504020204" pitchFamily="34" charset="0"/>
                <a:hlinkClick r:id="rId4"/>
              </a:rPr>
              <a:t>https://doi.org/10.1111/all.15921</a:t>
            </a:r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9263" y="4054246"/>
            <a:ext cx="19875699" cy="132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183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Open Sans</vt:lpstr>
      <vt:lpstr>Symbol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87</cp:revision>
  <cp:lastPrinted>2019-03-05T14:03:58Z</cp:lastPrinted>
  <dcterms:created xsi:type="dcterms:W3CDTF">2019-03-05T14:03:40Z</dcterms:created>
  <dcterms:modified xsi:type="dcterms:W3CDTF">2024-01-12T20:53:44Z</dcterms:modified>
</cp:coreProperties>
</file>