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20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3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this pool of patients with moderate-to-severe AD, 53% reported at least one allergic comorbidity (asthma, conjunctivitis, rhinitis or food allergies).</a:t>
            </a:r>
            <a:endParaRPr lang="en-CH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Abrocitinib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200 mg or 100 mg monotherapy improved clinical, patient-reported and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HRQoL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outcomes versus placebo, regardless of patients’ allergic comorbidities. </a:t>
            </a:r>
            <a:endParaRPr lang="en-CH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patients with moderate-to-severe AD,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abrocitinib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efficacious and well tolerated in those with or without allergic comorbidities.</a:t>
            </a:r>
            <a:endParaRPr lang="en-CH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AD, atopic dermatitis;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HRQoL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health-related quality of life.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5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4327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Efficacy and safety of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abrocitinib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patients with moderate-to-severe atopic dermatitis and comorbid allergies</a:t>
            </a:r>
            <a:endParaRPr lang="en-CH" sz="4800" dirty="0">
              <a:solidFill>
                <a:srgbClr val="20489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de-DE" sz="48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Peter </a:t>
            </a:r>
            <a:r>
              <a:rPr lang="de-DE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Schmid-</a:t>
            </a:r>
            <a:r>
              <a:rPr lang="de-DE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Grendelmeier</a:t>
            </a:r>
            <a:r>
              <a:rPr lang="de-DE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Melinda J. </a:t>
            </a:r>
            <a:r>
              <a:rPr lang="de-DE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Gooderham</a:t>
            </a:r>
            <a:r>
              <a:rPr lang="de-DE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Karin Hartmann,  George N. </a:t>
            </a:r>
            <a:r>
              <a:rPr lang="de-DE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Konstantinou</a:t>
            </a:r>
            <a:r>
              <a:rPr lang="de-DE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Marc Fellmann,  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pages:174-183</a:t>
            </a:r>
          </a:p>
          <a:p>
            <a:pPr algn="ctr"/>
            <a:r>
              <a:rPr lang="en-US" sz="3600" b="1" i="0" u="none" strike="noStrike" dirty="0">
                <a:effectLst/>
                <a:latin typeface="Open Sans" panose="020B0606030504020204" pitchFamily="34" charset="0"/>
                <a:hlinkClick r:id="rId4"/>
              </a:rPr>
              <a:t>https://doi.org/10.1111/all.15952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162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84</cp:revision>
  <cp:lastPrinted>2019-03-05T14:03:58Z</cp:lastPrinted>
  <dcterms:created xsi:type="dcterms:W3CDTF">2019-03-05T14:03:40Z</dcterms:created>
  <dcterms:modified xsi:type="dcterms:W3CDTF">2024-01-12T20:57:17Z</dcterms:modified>
</cp:coreProperties>
</file>