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explores the associations between food allergy phenotypes in children and parenting stress assessed by the PSI-SF from a national birth cohort.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found that parental stress is significantly related to a child’s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Furthermore, hen’s egg allergy increases parental stress.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Healthcare providers need to be aware of parental stress in our daily clinic.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stress and food allergy phenotypes in young children: A National Birth Cohort (JECS)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Kiwako Yamamoto-Hanada,  Kyongsun Pak,  Shintaro Iwamoto,  Mizuho Konishi,  Mayako Saito-Abe,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Pages:1881-1892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https://doi.org/10.1111/all.16035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2024-07-12T09:28:02Z</dcterms:modified>
</cp:coreProperties>
</file>