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Constitutively activated tumor MC in SM patients are associated with a broad activation of the innate immune response and an altered distribution of other adaptive immune cells.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altered circulating T- and NK-cell immune profile in SM, varies depending on disease subtype, the pattern of involvement of hematopoiesis by KITD816V, the HαT genotype and specific clinical manifestations of the disease.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These altered immune profiles contribute to a better understanding of the different patterns of clinical manifestations of the disease, independently of the MC burden.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04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T-cell immune profile in blood of systemic mastocytosis: Association with disease features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Pérez-Pons,  Cristina Teodosio,  María Jara-Acevedo,  Ana Henriques,  Paula Navarro-Navarro,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1921-1937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://doi.org/10.1111/all.16043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04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168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2024-07-12T09:28:47Z</dcterms:modified>
</cp:coreProperties>
</file>