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examines the environmental exposures and dietary factors that contribute to early life microbiota development, and their associations with allergic outcomes, in infants raised during COVID-19 associated social distancing measures (CORAL cohort).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Bifidobacteria are higher and clostridia are lower compared to pre-pandemic cohorts.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Breastfeeding, plant based weaning foods, siblings, rural environment, pets and smoking in the home associated with different microbiota patterns.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Bifidobacteria and SCFA-producing microbes may be important to prevent allergies.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gut microbiota development and allergy in infants born during pandemic-related social distancing restrictions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Katri Korpela,  Sadhbh Hurley,  Sinead Ahearn Ford,  Ruth Franklin,  Susan Byrne,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2024;Pages: 1938-1951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2024-07-12T09:29:15Z</dcterms:modified>
</cp:coreProperties>
</file>