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This study assessed total IgG and IgG4 anti-RBD responses after SARS-CoV-2 mRNA vaccination in a longitudinal cohort comprising health controls, disease controls, patients treated with methotrexate, TNF inhibitors, the combination thereof and dupilumab.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We found significant IgG4 skewing in healthy and disease controls after repeated vaccination, and to a lesser extent in patients treated with methotrexate.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IgG4 skewing was virtually absent in patients treated with dupilumab or TNF inhibitors, illustrating major roles for IL-4 / IL-13 and TNF in the overall process of class switching
to IgG4.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08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Suppressed IgG4 class switching in dupilumab- and TNF inhibitor-treated patients after mRNA vaccination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Anika M. Valk,  Jim B. D. Keijser,  Koos P. J. van Dam,  Eileen W. Stalman,  Luuk Wieske,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2024;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 1952-1961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://doi.org/10.1111/all.16089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08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188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2024-07-12T09:29:44Z</dcterms:modified>
</cp:coreProperties>
</file>