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34% of infants with challenge-confirmed peanut allergy at age 1 year outgrew their peanut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Resolution of peanut allergy between ages 6 and 10 years was rare.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Peanut and Ara h 2 sIgE, sIgE/tIgE, sIgG4, and sIgG4/sIgE measured at age 1 year had poor to moderate value in determining whether infants with peanut allergy outgrow or have persistent disease by 10-years-of-age.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Peanut allergy resolution was associated with decreasing Ara h 2 sIgE, increasing sIgG4 and increasing sIgG4/sIgE to both peanut and Ara h 2 from 1 to 10-years-of-age.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peanut and Ara h 2 specific-IgE, -IgG4, and -IgG4/-IgE ratios are associated with the natural resolution of peanut allergy in childhood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Kayla M. Parker,  Thanh D. Dang,  Rushani Wijesuriya,  Victoria X. Soriano,  Adrian J. Lowe,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 Pages: 1868-1880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2024-07-12T09:30:17Z</dcterms:modified>
</cp:coreProperties>
</file>