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compared the efficacy of two nonpharmacological nasal sprays (AM-301 and saline) in reducing symptoms of allergic rhinitis in a randomized, controlled clinical trial.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statistically significantly larger reduction in average rTNSS, iTNSS and RQLQ scores was observed in patients treated with AM-301 compared to saline-treated patients.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Tolerability of AM-301 was comparable to the one of saline.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AM-301, a barrier-forming nasal spray, versus saline spray in seasonal allergic rhinitis: A randomized clinical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Sven Becker,  Sachin Deshmukh,  Ferdinandus De Looze,  Veronica Francardo,  Jessie Lee,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2024;Pages: 1858-1867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://doi.org/10.1111/all.16116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2024-07-12T09:30:38Z</dcterms:modified>
</cp:coreProperties>
</file>