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EVs isolated from the upper and lower airways of N-ERD patients display altered miRNA profiles compared to healthy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Small RNA sequencing reveals upregulation of let-7 miRNAs and downregulation of miR-155 in N-ERD sputum EVs.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Let-7 family miRNAs promote macrophage M2 activation, while limiting EV-triggered cytokine responses, thus implicating aberrant EV miRNA profiles in N-ERD pathogenesis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Extracellular vesicle miRNAs drive aberrant macrophage responses in NSAID-exacerbated respiratory disease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Franziska Hartung,  Pascal Haimerl,  Sonja Schindela,  Veronika Mussack,  Benedikt Kirchner,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1893-1907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2024-07-12T09:31:10Z</dcterms:modified>
</cp:coreProperties>
</file>