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4" d="100"/>
          <a:sy n="14" d="100"/>
        </p:scale>
        <p:origin x="173" y="173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The exposure-response relationship between ambient pollen exposure and symptom severity is non-linear: symptom severity increased steeply at low pollen levels and attenuates beyond ~80 pollen/m3.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Pollen exposure influences symptoms for up to two and a half days after exposure.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Pollen allergic participants aged 18-30 years experience the strongest symptoms.</a:t>
            </a:r>
          </a:p>
          <a:p>
            <a:r>
              <a:rPr lang="en-US" sz="340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• Symptoms are stronger in the grass pollen than in the tree pollen season.
.</a:t>
            </a: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7/12/2024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6130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3046988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800" b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Ambient pollen exposure and pollen allergy symptom severity in the EPOCHAL study</a:t>
            </a:r>
          </a:p>
          <a:p>
            <a:pPr algn="ctr">
              <a:lnSpc>
                <a:spcPct val="150000"/>
              </a:lnSpc>
            </a:pPr>
            <a:r>
              <a:rPr lang="en-US" sz="4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Axel Luyten,  Alexandra Bürgler,  Sarah Glick,  Marek Kwiatkowski,  Regula Gehrig,  et al.</a:t>
            </a:r>
          </a:p>
          <a:p>
            <a:pPr algn="ctr"/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</a:t>
            </a:r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2024; pages: 1908-1920</a:t>
            </a:r>
          </a:p>
          <a:p>
            <a:pPr algn="ctr"/>
            <a:r>
              <a:rPr lang="en-US" sz="360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https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  <a:hlinkClick r:id="rId4"/>
              </a:rPr>
              <a:t>://doi.org/10.1111/all.16130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pic>
        <p:nvPicPr>
          <p:cNvPr id="16" name="Picture 15" descr="all.1613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480313" y="4693923"/>
            <a:ext cx="19893600" cy="132557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146</Words>
  <Application>Microsoft Office PowerPoint</Application>
  <PresentationFormat>Custom</PresentationFormat>
  <Paragraphs>12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21</cp:revision>
  <cp:lastPrinted>2019-03-05T14:03:58Z</cp:lastPrinted>
  <dcterms:created xsi:type="dcterms:W3CDTF">2019-03-05T14:03:40Z</dcterms:created>
  <dcterms:modified xsi:type="dcterms:W3CDTF">2024-07-12T09:31:44Z</dcterms:modified>
</cp:coreProperties>
</file>