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4-weeks ICS suppressed a broad spectrum of genes associated with adaptive T and B cell, and innate immunity, likely explaining the association between ICS use and pneumonia.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Tonic T2 signalling in healthy airways was exquisitively sensitive to ICS, while an IL-17-dependent gene signature and CEACAM family members were not upregulated by 4-weeks ICS exposure, suggesting their increased expression in severe asthma is disease-related rather than treatment-related.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4-weeks ICS did not alter the airway microbiome, DNA methylation or airway cellularity.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14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effects of inhaled corticosteroids on healthy airways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Emanuele Marchi,  Timothy S. C. Hinks,  Matthew Richardson,  Latifa Khalfaoui,  Fiona A. Symon,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1831-1843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://doi.org/10.1111/all.16146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14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164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2024-07-12T09:32:13Z</dcterms:modified>
</cp:coreProperties>
</file>