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Epidemiological study discovers novel associations between high intake of dietary salt and asthma incidence in females but not in males.High salt diet feeding in female mice aggravates allergic outcomes: serum IgE, lung inflammatory cell infiltration, TH2-TH17 profiles, reduced Tregs and increased expression of lung osmosensitive stress genes.High salt consumption induces alterations of SCFA in serum and of gut and lung microbiome.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high-salt diet on asthma in humans and mice: Effect on specific T-cell signatures and microbiome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Musiol,  Carla P. Harris,  Silvia Gschwendtner,  Amy Burrell,  Yacine Amar,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1844-1857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://doi.org/10.1111/all.16148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2024-07-12T09:32:35Z</dcterms:modified>
</cp:coreProperties>
</file>