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The abundant commensal yeast Malassezia overgrows in AD-like skin.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Using four different experimental models of AD, we show that Malassezia acquires enhanced fitness in the barrier-impaired and metabolically dysregulated skin.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lipid-dependent yeast adapts to the AD-like skin for enhanced nutrient assimilation.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Epidermal barrier impairment predisposes for excessive growth of the allergy-associated yeast Malassezia on murine skin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Fiorella Ruchti,  Pascale Zwicky,  Burkhard Becher,  Sandrine Dubrac,  Salomé LeibundGut-Landmann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1531-1547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://doi.org/10.1111/all.16062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2024-06-07T19:18:11Z</dcterms:modified>
</cp:coreProperties>
</file>