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Tape strips yielded a lower yield of RNA and fewer sequences mapping to known genes than biopsies.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Paired sampling from the same skin (AD or no AD) identified differential detection of thousands of genes between tape strips and biopsies.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Tape strips performed better than biopsies for identifying differentially expressed genes in 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AD, atopic dermatitis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8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1938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0" dirty="0">
                <a:solidFill>
                  <a:srgbClr val="20489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RNA-sequencing of paired tape-strips and skin biopsies in atopic dermatitis reveals key differences</a:t>
            </a:r>
          </a:p>
          <a:p>
            <a:pPr algn="ctr">
              <a:lnSpc>
                <a:spcPct val="150000"/>
              </a:lnSpc>
            </a:pPr>
            <a:r>
              <a:rPr lang="da-DK" sz="4800" b="0" i="0" dirty="0">
                <a:solidFill>
                  <a:srgbClr val="20489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Fritz B, Halling A-S, Cort I-P, et al.</a:t>
            </a:r>
            <a:endParaRPr lang="en-US" sz="4800" dirty="0">
              <a:solidFill>
                <a:srgbClr val="20489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Pages: 1230-1241</a:t>
            </a:r>
          </a:p>
          <a:p>
            <a:pPr algn="ctr"/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https://doi.org/10.1111/all.16086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 descr="all.160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2024-06-07T19:22:11Z</dcterms:modified>
</cp:coreProperties>
</file>