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This study evaluated early and 2-year impacts of IL-13 neutralization on skin and serum biomarkers following tralokinumab treatment in adults with moderate-to- severe AD.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Specific targeting of IL-13 with tralokinumab improved epidermal pathology and normalized expression of key biomarkers in serum and lesional skin in patients with moderate-to-severe AD.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These data further support the central role of IL-13 in driving AD pathology and highlight that inhibition of IL-13 alone is sufficient for normalizing the molecular phenotype of AD.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10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Targeting IL-13 with tralokinumab normalizes type 2 inflammation in atopic dermatitis both early and at 2 years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Emma Guttman-Yassky,  Kenji Kabashima,  Delphine Staumont-Salle,  Walter K. Nahm,  Sylvia Pauser,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2024;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 1560+1572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://doi.org/10.1111/all.16108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10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163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2024-06-07T19:23:22Z</dcterms:modified>
</cp:coreProperties>
</file>