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analyzed blood samples from 12 patients with severe atopic dermatitis (EASI&gt;21) using single-cell RNA sequencing.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Additionally, we validated our findings with skin single-cell spatial sequencing and flow cytometry.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Our findings revealed a strong correlation between disease severity and the expansion of ILC2s and ISG-Monocytes.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Conversely, the number of NK cells was decreased in the patients, and the expression of cytotoxic/effector molecules in NK cells was negatively correlated with disease severity.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the immune cell landscape of severe atopic dermatitis by single-cell RNA-seq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Seon-Pil Jin,  Kyungchun Lee,  Yoon Ji Bang,  Yun-Hui Jeon,  Sunyoung Jung,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1584-1597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://doi.org/10.1111/all.16121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2024-06-07T19:23:51Z</dcterms:modified>
</cp:coreProperties>
</file>