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lesional skin of AD patients releases increased amounts of RNase inhibitor (RI).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Host RI binds to RNase7 and blocks its ribonuclease and antimicrobial activity.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inactivation has an enhancing effect on the RNA-mediated pro-inflammatory response and 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aureus growth.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12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Inhibition of RNase 7 by RNase inhibitor promotes inflammation and Staphylococcus aureus growth: Implications for atopic dermatitis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Franziska Rademacher,  Annika Scheel,  Regine Gläser,  Lena Schröder,  Nina Heinemann,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2024;Pages: 1573-1583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://doi.org/10.1111/all.16125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12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125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2024-06-07T19:25:19Z</dcterms:modified>
</cp:coreProperties>
</file>