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aimed to determine the prevalence of hereditary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alpha-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tryptasemia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(HAT) in healthy controls and patients with different diagnostic subtypes of mast cell activation syndromes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HAT was detected in 4% healthy controls and in 29%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nc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-MCAS. Among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patients, HAT was detected in 23% CM, 22% BMM, 16 % ISM, 13% SSM and 13%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AvdSM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higher in cases presenting with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compared to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patients. However, among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patients, there is no correlation between the number of extra copies of the α-tryptase gene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levels. Anaphylaxis was more frequently observed in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Those who did not refer anaphylaxis as the presenting symptom showed a similar prevalence of subsequent anaphylaxis (35%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36% HAT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HAT, hereditary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alpha-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tryptasemia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MC, mast cell;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sBT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 baseline tryptase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SM, systemic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mastocytosis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TPSAB1, tryptase alpha/beta 1 gene.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8164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impact of the TPSAB1 genotype in mast cell diseases: A REMA study in a cohort of 959 individuals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González-de-Olano,  Paula Navarro-Navarro,  Javier I. Muñoz-González,  Laura Sánchez-Muñoz,  Ana Henriques,  et al.</a:t>
            </a:r>
          </a:p>
          <a:p>
            <a:pPr algn="ctr"/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711-723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268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2024-02-29T20:04:39Z</dcterms:modified>
</cp:coreProperties>
</file>