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a RCT study, patients with asthma were treated with placebo or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12 weeks and bronchial epithelial brushes were obtained before and after treatment to investigate the bronchial epithelial immune responses to viral stimulation.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Bronchial epithelial cells obtained after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treatment produced lower levels of viral-induced IL-33, IL-4, and IL-13 and sustained IFN-β production</a:t>
            </a:r>
            <a:b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and viral load.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IL-33 levels in BALF were reduced after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tezepelumab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treatment.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BALF,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bronchoalveolarlavage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fluid; ELISA, enzyme-linked immunosorbent assay; IFN, interferon; IL, interleukin; NCT; national clinical trial;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poly (I:C),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polyinosinic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polycytidylic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acid; RTC, randomized controlled trial; RT-qPCR;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reverse transcription quantitative polymerase chain reaction</a:t>
            </a:r>
            <a:r>
              <a:rPr lang="en-US" sz="1800" dirty="0">
                <a:solidFill>
                  <a:srgbClr val="4D515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RV, rhinovirus.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Tezepelumab decreases airway epithelial IL-33 and T2-inflammation in response to viral stimulation in patients with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Sverrild,  S. Cerps,  J. J. Nieto-Fontarigo,  S. Ramu,  M. Hvidtfeldt,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Hypersensitivity; 656-666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https://doi.org/10.1111/all.15918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213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2024-02-29T20:03:02Z</dcterms:modified>
</cp:coreProperties>
</file>