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Carboplatin reactions are type I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with few mixed phenotype, while oxaliplatin reactions are type I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-mediated, CRR and mixed phenotypes.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Desensitization is safe and effective for both platins regardless of phenotypes.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Breakthrough reactions during desensitization are type I for carboplatin with tryptase elevations. Oxaliplatin reaction can undergo phenotype switching from type I to CRR and mixed with IL-6 elevations.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BTR, breakthrough reaction;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CRR, cytokine release reaction phenotype;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IL-6, interleukin 6; NIDHR, non-immediate drug hypersensitivity reaction.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8320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presentation of hypersensitivity reactions to carboplatin and oxaliplatin: Phenotypes, endotypes, and management with desensitization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Teodorikez-Wilfox Jimenez-Rodriguez,  Leticia de las Vecillas,  Marina Labella,  Donna-Marie Lynch,  Kylie Marie Besz,  et al.</a:t>
            </a:r>
          </a:p>
          <a:p>
            <a:pPr algn="ctr"/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679-689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https://doi.org/10.1111/all.15940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2024-02-29T20:03:52Z</dcterms:modified>
</cp:coreProperties>
</file>