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7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After 2 years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donidalorsen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treatment, injection site discoloration and reaction were the only treatment-related adverse events reported in &gt;1 patient.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Donidalorsen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treatment resulted in a sustained mean 96.0% reduction from baseline in HAE attack rates, with a mean ≈1 attack/year (median 0.04).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971550" algn="l"/>
              </a:tabLst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100.0% of patients treated with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donidalorsen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had clinically significant improvements in quality of life at week 105.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97155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97155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 AE-QoL, angioedema quality of life; HAE, hereditary angioedema; TEAE, treatment-emergent adverse event; Q4W; every 4 weeks; Q8W, every 8 weeks;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SAE, serious adverse event; Tx, treatment.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94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phase 2 open-label extension study of prekallikrein inhibition with donidalorsen for hereditary angioedema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Remy S. Petersen,  Laura Bordone,  Marc A. Riedl,  Raffi Tachdjian,  Timothy J. Craig,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Hypersensitivity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724-734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https://doi.org/10.1111/all.15948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9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193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2024-02-29T20:04:56Z</dcterms:modified>
</cp:coreProperties>
</file>