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identified 31 676 reports of vaccine-associated anaphylaxis among 363 290 reports of all-cause anaphylaxis from the World Health Organization International Pharmacovigilance Database.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cumulative number of reports on vaccine-associated anaphylaxis has gradually increased over time, with a dramatic increase after 2020, owing to COVID-19 mRNA vaccine-associated anaphylaxis.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typhoid vaccines caused the most anaphylactic reports, followed by encephalitis, hepatitis B, cholera, hepatitis A, influenza, inactivated whole-virus COVID-19, and COVID-19 mRNA vaccines.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 COVID-19, coronavirus disease 2019; MMR, measles, mumps, and rubella;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WHO, World Health Organization.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burden of vaccine-associated anaphylaxis and their related vaccines, 1967–2023: A comprehensive analysis of the international pharmacovigilance database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Kyeonghun Lee,  Hayeon Lee,  Rosie Kwon,  Youn Ho Shin,  Seung Geun Yeo,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690-701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2024-02-29T20:04:09Z</dcterms:modified>
</cp:coreProperties>
</file>