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Insect venom, followed by food were the most frequent elicitors of occupational anaphylaxis. Anaphylaxis to bee venom was more frequent in occupational anaphylaxis than non-occupational anaphylaxis in adults.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Occupational anaphylaxis to drugs was rare and most frequently induced by antibiotics. Only two occupational cases were latex-induced.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Beekeepers, outdoor workers (e.g. gardeners) and farmers were the most frequently affected occupations.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97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Occupational anaphylaxis—Data from the anaphylaxis registry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Margitta Worm,  Veronika Höfer,  Sabine Dölle-Bierke,  Maria Beatrice Bilo,  Karin Hartmann,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Hypersensitivity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 702-710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https://doi.org/10.1111/all.15974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97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137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2024-02-29T20:04:24Z</dcterms:modified>
</cp:coreProperties>
</file>