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identified 115 proteins significantly related to asthma. Using limited data from published studies, we validated some proteins. Many were novel.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Using a machine learning method, we constructed a proteomic score which provided additional predictive value for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Notably, a druggable target search revealed that 20 proteins we identified are targets of approved or investigational drugs.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ALHS, Agricultural Lung Health Study; ARIC, Atherosclerosis Risk in Communities; CNTN1, contactin-1; CRLD2, Cysteine-rich secretory protein LCCL domain-containing 2;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Immunoglobulin E;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PAPP-A, Pappalysin-1; ROBO2, roundabout homolog 2.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protein signatures of adult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Gordon J. Smilnak,  Yura Lee,  Abhijnan Chattopadhyay,  Annah B. Wyss,  Julie D. White,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Hypersensitivity; 643-655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https://doi.org/10.1111/all.16000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2024-02-29T20:02:48Z</dcterms:modified>
</cp:coreProperties>
</file>