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Siglec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family inhibitory receptors interact with multiple activating receptors and signaling molecules in mast cells.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Comparative analysis of Siglec-6 and Siglec-8 interactomes suggests distinct roles in mast cell regulation, with some functional overlap.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Siglec-6 engagement appears to elicit broader and more complete mast cell inhibition through ITAM and non-ITAM receptors than through Siglec-8.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Fc epsilon receptor I, ITAM, immunoreceptor tyrosine-based activation motif; JAK1, Janus kinase 1; KIT, proto-oncogene, receptor tyrosine kinase; LYN,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tyrosine-protein kinase;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monoclonal antibody; SCF, stem cell factor; SHP,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Src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homology region 2 domain-containing phosphatase;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Siglec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sialic acid-binding immunoglobulin-like lectin; STAT5, signal transducer and activator of transcription 5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mast cells by overlapping but distinct protein interactions of Siglec-6 and Siglec-8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Wouter Korver,  Zachary Benet,  Alan Wong,  Gian Luca Negri,  Katherine Chang,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Hypersensitivity; 629-642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https://doi.org/10.1111/all.16004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2024-02-29T20:02:35Z</dcterms:modified>
</cp:coreProperties>
</file>