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8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a large pediatric population from the factorially designed randomized controlled intervention study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PreventADALL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investigated if lower lung function, impaired skin barrier function by TEWL, eczema at age 3 months and 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FLG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mutations were associated with asthma at age 3 years.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Lower lung function and skin barrier impairment in infancy increased the risk of asthma in general.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Stratifying for sex, the risk of asthma was only increased in boys with lower</a:t>
            </a:r>
            <a:r>
              <a:rPr lang="en-US" sz="1800" kern="1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lung function.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Eczema and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FLG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mutations were associated with asthma in children with AD or AS only.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AD, atopic dermatitis; AS, allergic sensitization;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aOR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adjusted odds ratio; CI, confidence interval;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FLG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filaggrin;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PreventADALL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Preventing Atopic Dermatitis and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ALLergies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children; TEWL,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transepidermal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water loss.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0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 lung function and early skin barrier impairment in the development of asthma at age 3 years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Färdig,  Angela Hoyer,  Catarina Almqvist,  Karen Eline S. Bains,  Karin C. Lødrup Carlsen,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Hypersensitivity; 667-678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https://doi.org/10.1111/all.16024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02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220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2024-02-29T20:03:16Z</dcterms:modified>
</cp:coreProperties>
</file>