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Compared to 2011, improved air quality benefited in decreasing preschool children’s asthma in 2019 in Shanghai.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Exposure to airborne particles in infancy was associated with preschoolers' asthma and wheezing, independent of exposure in pregnancy.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firstly reported a sensitive exposure window for asthma in infancy
at or closely after weaning in children with &lt;6m of exclusive breastfeeding.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ambient air quality is associated with decreased prevalence of childhood asthma and infancy shortly after weaning is a sensitive exposure window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Tianyi Chen,  Su Shi,  Xinyue Li,  Lu Zhou,  Yongfu Yu,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1166-1179 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://doi.org/10.1111/all.15815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8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2024-05-08T08:38:55Z</dcterms:modified>
</cp:coreProperties>
</file>