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Using interval censored log-normal models only five groups (hens´ egg, fish, peanut, milk, tree-nuts) could elicit reactions after ingestion of 0.5 mg protein and in low frequencies of the population.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Hen´s egg was the most potent allergen, with reactivity to &lt;0.5 mg protein in 0.24%.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majority of the most sensitive patients reacted with a Sampson severity score of 2-3.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Challenge-verified thresholds for allergens mandatory for labeling: How little is too much for the most sensitive patient?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Charlotte G. Mortz,  Esben Eller,  Olav Sivertsen Garvik,  Henrik Fomsgaard Kjaer,  Torsten Zuberbier,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1306-1316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https://doi.org/10.1111/all.15870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8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2024-05-08T08:39:12Z</dcterms:modified>
</cp:coreProperties>
</file>