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EBC and serum DEL-1 levels are decreased in asthma and are correlated with neutrophil related markers.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IL-17 induces downregulation of DEL-1 in 16HBE, whereas exogenous DEL-1 significantly suppresses IL-17-induced neutrophil adhesion and transepithelial migration in asthma.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DEL-1 overexpression attenuates airway neutrophil infiltration in neutrophilic asthmatic mice.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8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DEL-1, as an anti-neutrophil transepithelial migration molecule, inhibits airway neutrophilic inflammation in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Jia,  Heng Fu,  Xinyu Jiang,  Lina Wang,  Jiayan Xu,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 1180-1194 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://doi.org/10.1111/all.15882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88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126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2024-05-08T08:39:30Z</dcterms:modified>
</cp:coreProperties>
</file>