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Forsythia velutina Nakai extract (FVE) was investigated for atopic dermatitis (AD) treatment.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FVE inhibits TLR4-mediated inflammatory MAPK and NF-κB signaling in macrophages, activates the NRF2-mediated ROS scavenging pathway, downregulates T2 cytokine expression in activated basophils and T cells, and restores skin barrier function in keratinocytes.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potent anti-AD effects of FVE were validated in a mouse model.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active constituents of FVE were identified as lignan compounds and their rarely reported dimers.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Forsythia velutina Nakai extract: A promising therapeutic option for atopic dermatitis through multiple cell type modulation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Yujin Kwon,  Yoon Jin Kang,  Jaeyoung Kwon,  Su-Yeon Cho,  Jiyoon Kim,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 1242-1257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https://doi.org/10.1111/all.15967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2024-05-08T08:39:52Z</dcterms:modified>
</cp:coreProperties>
</file>