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 is characterized by skin barrier and immune abnormalities.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assessed treatment response biomarkers of disease activity in the skin of patients with moderate-to-severe AD who received 12 weeks of treatment with abrocitinib, a JAK1-selective inhibitor, or placebo.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Markers of inflammation, epidermal hyperplasia, and Th2- and Th22-related immune responses, in skin lesions were significantly modulated with abrocitinib.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abrocitinib on skin biomarkers in patients with moderate-to-severe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Guttman-Yassky,  Paola Facheris,  Pedro Jesus Gomez-Arias,  Ester Del Duca,  Joel Correa Da Rosa,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Pages: 1258-1270 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2024-05-08T08:40:20Z</dcterms:modified>
</cp:coreProperties>
</file>