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Skin microbial metabolite propionate alleviates itch and skin inflammation.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Propionate reduces the responsiveness of DRG neurons to pruritogens, directly modulates sensory TRP channels and inhibits the secretion of neuropeptide CGRP.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Regulation of itch via the skin microbiome might be a novel strategy for the treatment of AD.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99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Propionate alleviates itch in murine models of atopic dermatitis by modulating sensory TRP channels of dorsal root ganglion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Yao Xu,  Zhuoqiong Qiu,  Chaoying Gu,  Su Yu,  Shangshang Wang,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1271-1290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://doi.org/10.1111/all.15998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99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130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2024-05-08T08:40:47Z</dcterms:modified>
</cp:coreProperties>
</file>