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evaluates the lung function trajectories of a cohort of patients with asthma receiving biologic therapy.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Mepolizumab, omalizumab, and dupilumab improved the rate of FEV1 decline in 50-72% of patients with moderate-to-severe persistent asthma over 3 years post-initiation.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Half of the patients who responded to omalizumab, mepolizumab, and dupilumab continued to experience an ongoing improvement in FEV1 up to and beyond 6-, 12-, and 14-months respectively.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0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 function trajectories in a cohort of patients with moderate-to-severe asthma on mepolizumab, omalizumab, or dupilumab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Tanawin Nopsopon,  Nora A. Barrett,  Wanda Phipatanakul,  Tanya M. Laidlaw,  Scott T. Weiss,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 1195-1207 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://doi.org/10.1111/all.16002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0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162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2024-05-08T08:41:11Z</dcterms:modified>
</cp:coreProperties>
</file>