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relationships between inflammatory cytokine levels in nasal mucosa of patients with CRS patients and chronic PM2.5 exposures using a novel geospatial machine learning modelling approach.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Several inflammatory cytokines including IL-2, IL-5/IL-13, IL-12, and 21 were significantly correlated with estimated average 6,9, and 12-month estimated preoperative PM2.5 levels, even after adjusting for age, income, body mass index, rurality, polyps, asthma, and allergic rhinitis.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Chronic PM2.5 exposure may be an independent risk factor for development of a mixed, type-2 dominant CRS inflammatory response.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Particulate matter exposure is associated with increased inflammatory cytokines and eosinophils in chronic rhinosinusitis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Rory J. Lubner,  Kolin Rubel,  Rakesh K. Chandra,  Justin H. Turner,  Naweed I. Chowdhury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 1219-1229 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://doi.org/10.1111/all.16006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2024-05-08T08:41:33Z</dcterms:modified>
</cp:coreProperties>
</file>