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 cell activation, inflammation and apoptosis pathways were up-regulated by PPD in both asymptomatic and allergic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Individuals with a strong reaction to PPD strongly up-regulated both pro- and anti-inflammatory cytokines genes compared to asymptomatic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balance between inflammatory and anti-inflammatory mechanisms that determines whether a given individual develops allergy or tolerance to PPD.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immune response genes in the skin of allergic and clinically tolerant individuals exposed to p-phenylenediamine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Sanne S. Meisser,  Yasutaka Mitamura,  Can Altunbulakli,  Josefine Bandier,  Morten S. Opstrup,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1291-1305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https://doi.org/10.1111/all.16031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2024-05-08T08:41:58Z</dcterms:modified>
</cp:coreProperties>
</file>