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Immunoprecipitation combined with mass spectrometry was used to identify novel allergens from Aspergillus fumigatus.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From 13 recombinantly expressed proteins, seven were approved by the WHO/IUIS.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Three of them plus the known Asp f 3 were able to predict bronchiectasis in asthmatics with 76% accuracy in a linear discriminant analysis.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allergens from Aspergillus fumigatus—Potential association with lung damage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Eva-Maria Rick,  Kerry Woolnough,  Matthew Richardson,  William Monteiro,  Michelle Craner,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1208-1218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2024-05-08T08:42:18Z</dcterms:modified>
</cp:coreProperties>
</file>