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 AR patients undergoing HDM SCIT, distinct clinical and immune features are observed between responders and nonresponders prior to treatment.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 A model with combination of baseline sIgE/tIgE ratio, TFR/TFH2 cell ratio, and CD23+ BSM frequency exhibits a strong predictive value for SCIT efficacy, as evidenced by a 12-month post-treatment assessment.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efficacy of this model is validated in an independent cohort.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06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Immune signatures predict response to house dust mite subcutaneous immunotherapy in patients with allergic rhinitis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 Wang,  Jia Song,  Shi-Ran Sun,  Ke-Zhang Zhu,  Jing-Xian Li,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 1230-1241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https://doi.org/10.1111/all.16068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06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150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2024-05-08T08:42:40Z</dcterms:modified>
</cp:coreProperties>
</file>